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8"/>
  </p:handoutMasterIdLst>
  <p:sldIdLst>
    <p:sldId id="256" r:id="rId2"/>
    <p:sldId id="268" r:id="rId3"/>
    <p:sldId id="270" r:id="rId4"/>
    <p:sldId id="277" r:id="rId5"/>
    <p:sldId id="257" r:id="rId6"/>
    <p:sldId id="286" r:id="rId7"/>
    <p:sldId id="287" r:id="rId8"/>
    <p:sldId id="288" r:id="rId9"/>
    <p:sldId id="289" r:id="rId10"/>
    <p:sldId id="290" r:id="rId11"/>
    <p:sldId id="275" r:id="rId12"/>
    <p:sldId id="258" r:id="rId13"/>
    <p:sldId id="259" r:id="rId14"/>
    <p:sldId id="261" r:id="rId15"/>
    <p:sldId id="262" r:id="rId16"/>
    <p:sldId id="276" r:id="rId17"/>
    <p:sldId id="274" r:id="rId18"/>
    <p:sldId id="278" r:id="rId19"/>
    <p:sldId id="279" r:id="rId20"/>
    <p:sldId id="280" r:id="rId21"/>
    <p:sldId id="281" r:id="rId22"/>
    <p:sldId id="282" r:id="rId23"/>
    <p:sldId id="295" r:id="rId24"/>
    <p:sldId id="291" r:id="rId25"/>
    <p:sldId id="292" r:id="rId26"/>
    <p:sldId id="300" r:id="rId27"/>
    <p:sldId id="301" r:id="rId28"/>
    <p:sldId id="302" r:id="rId29"/>
    <p:sldId id="303" r:id="rId30"/>
    <p:sldId id="297" r:id="rId31"/>
    <p:sldId id="298" r:id="rId32"/>
    <p:sldId id="299" r:id="rId33"/>
    <p:sldId id="296" r:id="rId34"/>
    <p:sldId id="293" r:id="rId35"/>
    <p:sldId id="294" r:id="rId36"/>
    <p:sldId id="304" r:id="rId37"/>
  </p:sldIdLst>
  <p:sldSz cx="12192000" cy="6858000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1E4"/>
    <a:srgbClr val="FFFFFF"/>
    <a:srgbClr val="9DD2E4"/>
    <a:srgbClr val="A6B727"/>
    <a:srgbClr val="FF0000"/>
    <a:srgbClr val="353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002" y="7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B589B-4F23-47EB-B5E1-BBBAB82BB24D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A2B0C-9BD5-4102-8714-25527004831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932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6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92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057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09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06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22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87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89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17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3838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76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CAFCC9D-9974-47CF-B401-B727B2B90270}" type="datetimeFigureOut">
              <a:rPr lang="zh-TW" altLang="en-US" smtClean="0"/>
              <a:t>2023/5/16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65736C9-FB2E-42FE-B15F-609CD0F242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1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ucan.moe.edu.tw/Account/Login.aspx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ucan.moe.edu.tw/Account/Login.asp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UCAN</a:t>
            </a:r>
            <a:br>
              <a:rPr lang="en-US" altLang="zh-TW" sz="6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大專校院就業職能平台</a:t>
            </a:r>
            <a:endParaRPr lang="zh-TW" altLang="en-US" sz="6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880535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職業興趣探索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職場共通職能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專業職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8385" y="6067267"/>
            <a:ext cx="78279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網站連結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https://ucan.moe.edu.tw/Account/Login.aspx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南開科技大學研究發展暨產學合作處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444" y="1007333"/>
            <a:ext cx="2809815" cy="178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4" y="4149695"/>
            <a:ext cx="1772140" cy="17721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189" y="5923565"/>
            <a:ext cx="2616611" cy="7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492" y="304675"/>
            <a:ext cx="8223107" cy="620651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456125" y="2900100"/>
            <a:ext cx="2262158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請依照題目進行測驗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80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職場共通</a:t>
            </a:r>
            <a:r>
              <a:rPr lang="zh-TW" altLang="en-US" dirty="0" smtClean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職能</a:t>
            </a:r>
            <a:r>
              <a:rPr lang="en-US" altLang="zh-TW" dirty="0" smtClean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施測步驟</a:t>
            </a:r>
            <a:endParaRPr lang="zh-TW" alt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570889"/>
            <a:ext cx="9474200" cy="5789248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 flipH="1" flipV="1">
            <a:off x="5498956" y="3588343"/>
            <a:ext cx="535132" cy="4396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5144170" y="2375507"/>
            <a:ext cx="552679" cy="611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254571" y="3252488"/>
            <a:ext cx="552679" cy="611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2.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9327501" y="2469315"/>
            <a:ext cx="2723823" cy="1338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施測項目：職場共通職能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選擇職能診斷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點選職場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共通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職能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38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8293987" y="4203761"/>
            <a:ext cx="330090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施測項目：職場共通職能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閱讀診斷同意書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勾選我已閱讀診斷同意書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點選開始職場共通職能診斷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927100" y="164242"/>
            <a:ext cx="7094791" cy="6693758"/>
            <a:chOff x="1625600" y="-30291"/>
            <a:chExt cx="7327900" cy="6913691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5600" y="-30291"/>
              <a:ext cx="7327900" cy="6913691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6096000" y="5510335"/>
              <a:ext cx="417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/>
                <a:t>1.</a:t>
              </a:r>
              <a:endParaRPr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050750" y="5672016"/>
              <a:ext cx="417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/>
                <a:t>2.</a:t>
              </a:r>
              <a:endParaRPr lang="zh-TW" altLang="en-US" sz="24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462404" y="6293339"/>
              <a:ext cx="417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/>
                <a:t>3.</a:t>
              </a:r>
              <a:endParaRPr lang="zh-TW" altLang="en-US" sz="2400" dirty="0"/>
            </a:p>
          </p:txBody>
        </p:sp>
        <p:cxnSp>
          <p:nvCxnSpPr>
            <p:cNvPr id="14" name="直線單箭頭接點 13"/>
            <p:cNvCxnSpPr/>
            <p:nvPr/>
          </p:nvCxnSpPr>
          <p:spPr>
            <a:xfrm flipH="1" flipV="1">
              <a:off x="6738132" y="6332807"/>
              <a:ext cx="410015" cy="30538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3489" y="5753100"/>
              <a:ext cx="277018" cy="277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09550" y="195505"/>
            <a:ext cx="11780156" cy="6459295"/>
            <a:chOff x="2082271" y="-12996"/>
            <a:chExt cx="7618688" cy="3474077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67"/>
            <a:stretch/>
          </p:blipFill>
          <p:spPr>
            <a:xfrm>
              <a:off x="2082271" y="-12996"/>
              <a:ext cx="7618688" cy="3474077"/>
            </a:xfrm>
            <a:prstGeom prst="rect">
              <a:avLst/>
            </a:prstGeom>
          </p:spPr>
        </p:pic>
        <p:cxnSp>
          <p:nvCxnSpPr>
            <p:cNvPr id="26" name="直線單箭頭接點 25"/>
            <p:cNvCxnSpPr/>
            <p:nvPr/>
          </p:nvCxnSpPr>
          <p:spPr>
            <a:xfrm flipH="1" flipV="1">
              <a:off x="6866319" y="2051364"/>
              <a:ext cx="410015" cy="30538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字方塊 27"/>
            <p:cNvSpPr txBox="1"/>
            <p:nvPr/>
          </p:nvSpPr>
          <p:spPr>
            <a:xfrm>
              <a:off x="4421265" y="461486"/>
              <a:ext cx="417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/>
                <a:t>1.</a:t>
              </a:r>
              <a:endParaRPr lang="zh-TW" altLang="en-US" sz="2400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6623176" y="2074237"/>
              <a:ext cx="417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/>
                <a:t>2.</a:t>
              </a:r>
              <a:endParaRPr lang="zh-TW" altLang="en-US" sz="2400" dirty="0"/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8013518" y="4652772"/>
            <a:ext cx="3416320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確認基本資料是否正確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點選確定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開始進行施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測大約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10-15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90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0" y="1"/>
            <a:ext cx="10756900" cy="685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9016818" y="3235963"/>
            <a:ext cx="2262158" cy="459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施測完畢請查看結果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1231900" y="1625600"/>
            <a:ext cx="647700" cy="0"/>
          </a:xfrm>
          <a:prstGeom prst="line">
            <a:avLst/>
          </a:prstGeom>
          <a:ln w="152400">
            <a:solidFill>
              <a:srgbClr val="9DD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專業職能</a:t>
            </a:r>
            <a:r>
              <a:rPr lang="en-US" altLang="zh-TW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施測步驟</a:t>
            </a:r>
            <a:endParaRPr lang="zh-TW" alt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10" y="304270"/>
            <a:ext cx="10199492" cy="6120914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 flipH="1" flipV="1">
            <a:off x="6622364" y="3239545"/>
            <a:ext cx="535132" cy="4396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5236916" y="2049355"/>
            <a:ext cx="552679" cy="611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6992113" y="2929385"/>
            <a:ext cx="54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2.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9468177" y="2490804"/>
            <a:ext cx="2262158" cy="1338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施測項目：專業職能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選擇職能診斷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點選專業職能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636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" y="75984"/>
            <a:ext cx="8493648" cy="6600957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795767" y="5570209"/>
            <a:ext cx="403834" cy="446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805146" y="5793698"/>
            <a:ext cx="403834" cy="446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2.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994585" y="6173748"/>
            <a:ext cx="403834" cy="446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3.</a:t>
            </a:r>
            <a:endParaRPr lang="zh-TW" altLang="en-US" sz="2400" dirty="0"/>
          </a:p>
        </p:txBody>
      </p:sp>
      <p:cxnSp>
        <p:nvCxnSpPr>
          <p:cNvPr id="13" name="直線單箭頭接點 12"/>
          <p:cNvCxnSpPr/>
          <p:nvPr/>
        </p:nvCxnSpPr>
        <p:spPr>
          <a:xfrm flipH="1" flipV="1">
            <a:off x="4572000" y="6500999"/>
            <a:ext cx="422585" cy="1759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70" y="5908792"/>
            <a:ext cx="268206" cy="268206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8302780" y="4039372"/>
            <a:ext cx="307007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施測項目：專業職能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請閱讀診斷同意書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勾選我已閱讀診斷同意書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點選開始專業職能診斷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79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1" y="237694"/>
            <a:ext cx="8677522" cy="581253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91662" y="2382715"/>
            <a:ext cx="1242646" cy="6330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8012632" y="2490289"/>
            <a:ext cx="3877985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請從</a:t>
            </a:r>
            <a:r>
              <a:rPr lang="zh-TW" altLang="en-US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選擇一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進行測驗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選擇目前系所相關的職涯類型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→請選擇與自己系所</a:t>
            </a:r>
            <a:r>
              <a:rPr lang="zh-TW" altLang="en-US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相關的就業類型</a:t>
            </a:r>
            <a:endParaRPr lang="en-US" altLang="zh-TW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選擇系所相關就業途徑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87828" y="2043310"/>
            <a:ext cx="403834" cy="446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27905" y="3143962"/>
            <a:ext cx="403834" cy="446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2.</a:t>
            </a:r>
            <a:endParaRPr lang="zh-TW" altLang="en-US" sz="2400" dirty="0"/>
          </a:p>
        </p:txBody>
      </p:sp>
      <p:cxnSp>
        <p:nvCxnSpPr>
          <p:cNvPr id="21" name="直線單箭頭接點 20"/>
          <p:cNvCxnSpPr/>
          <p:nvPr/>
        </p:nvCxnSpPr>
        <p:spPr>
          <a:xfrm flipH="1" flipV="1">
            <a:off x="2494378" y="3516338"/>
            <a:ext cx="410015" cy="305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0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大專校院就業職能平台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23052" y="1955800"/>
            <a:ext cx="9872871" cy="4038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為有效協助學生瞭解自己的職涯發展方向，能更有目標、動機的加強其職場就業相關職能。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職能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83" y="2702608"/>
            <a:ext cx="9331494" cy="370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3" y="259140"/>
            <a:ext cx="9291197" cy="6238376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889538" y="3852433"/>
            <a:ext cx="3877985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接續</a:t>
            </a:r>
            <a:r>
              <a:rPr lang="zh-TW" altLang="en-US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選擇系所相關就業途徑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選項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→請選擇與自己系所</a:t>
            </a:r>
            <a:r>
              <a:rPr lang="zh-TW" altLang="en-US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相關的</a:t>
            </a:r>
            <a:r>
              <a:rPr lang="zh-TW" altLang="en-US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就業途徑</a:t>
            </a:r>
            <a:endParaRPr lang="en-US" altLang="zh-TW" u="sng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開始專業職能診斷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5263369" y="4163707"/>
            <a:ext cx="410015" cy="305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/>
          <p:cNvCxnSpPr/>
          <p:nvPr/>
        </p:nvCxnSpPr>
        <p:spPr>
          <a:xfrm>
            <a:off x="803128" y="3611126"/>
            <a:ext cx="752766" cy="0"/>
          </a:xfrm>
          <a:prstGeom prst="line">
            <a:avLst/>
          </a:prstGeom>
          <a:ln w="171450">
            <a:solidFill>
              <a:srgbClr val="9DD2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5269550" y="3352700"/>
            <a:ext cx="403834" cy="446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016528" y="2704346"/>
            <a:ext cx="403834" cy="446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2.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124987" y="3151325"/>
            <a:ext cx="2183744" cy="6330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995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5" y="263846"/>
            <a:ext cx="10160174" cy="615453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107023" y="2788563"/>
            <a:ext cx="4455066" cy="8745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診斷測驗完成後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填寫專業職能養成之教學能量回饋問卷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21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0" y="1289643"/>
            <a:ext cx="7552074" cy="436663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704900" y="2594205"/>
            <a:ext cx="3300904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填寫完成後已全部做答完成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4762208" y="5389288"/>
            <a:ext cx="372499" cy="3872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4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08224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查看歷次施測結果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7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049" y="0"/>
            <a:ext cx="7505701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037427" y="2374961"/>
            <a:ext cx="3659273" cy="138499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查看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歷次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職業興趣探索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施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測結果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移至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諮詢及診斷紀錄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點選歷次診斷結果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445500" y="1598735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371550" y="1976316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2.</a:t>
            </a:r>
            <a:endParaRPr lang="zh-TW" altLang="en-US" sz="2400" dirty="0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7208032" y="2230707"/>
            <a:ext cx="410015" cy="305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7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9" y="522890"/>
            <a:ext cx="11681850" cy="554673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687206" y="3628761"/>
            <a:ext cx="3622734" cy="13388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查看歷次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職業興趣探索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施測結果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列診斷結果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點選個人版診斷報告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63255" y="2446912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3.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823429" y="5083768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4.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460237" y="3061855"/>
            <a:ext cx="2308359" cy="30077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2534226" y="5314601"/>
            <a:ext cx="410015" cy="305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7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743" y="690996"/>
            <a:ext cx="8986677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929" y="298120"/>
            <a:ext cx="6511636" cy="62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64" y="370119"/>
            <a:ext cx="6968837" cy="615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424959"/>
            <a:ext cx="6150984" cy="60221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r="8393"/>
          <a:stretch/>
        </p:blipFill>
        <p:spPr>
          <a:xfrm>
            <a:off x="5638800" y="1042040"/>
            <a:ext cx="6151419" cy="520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施測網站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網站連結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ucan.moe.edu.tw/Account/Login.aspx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2" y="3183502"/>
            <a:ext cx="2900185" cy="29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049" y="0"/>
            <a:ext cx="7505701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231276" y="2453091"/>
            <a:ext cx="3568889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查看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歷次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職場共通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職能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診斷結果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移至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諮詢及診斷紀錄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點選歷次診斷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445500" y="1598735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371550" y="1976316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2.</a:t>
            </a:r>
            <a:endParaRPr lang="zh-TW" altLang="en-US" sz="2400" dirty="0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7208032" y="2230707"/>
            <a:ext cx="410015" cy="305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9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700" y="0"/>
            <a:ext cx="7667625" cy="685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049491" y="2857500"/>
            <a:ext cx="3627293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查看歷次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職場共通職能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診斷結果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列診斷結果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點選職場共通職能診斷結果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50250" y="2687516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3.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018750" y="3429000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4.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1447800" y="2857500"/>
            <a:ext cx="1612900" cy="2387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1828800" y="1943100"/>
            <a:ext cx="647700" cy="0"/>
          </a:xfrm>
          <a:prstGeom prst="line">
            <a:avLst/>
          </a:prstGeom>
          <a:ln w="152400">
            <a:solidFill>
              <a:srgbClr val="9DD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H="1" flipV="1">
            <a:off x="2890032" y="3780107"/>
            <a:ext cx="410015" cy="305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9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674" y="1"/>
            <a:ext cx="6999411" cy="685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776796" y="2609285"/>
            <a:ext cx="3059604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可以看到不同時間做的結果，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比對前後測的差異，瞭解自身的職能狀況。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133050" y="2878016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cxnSp>
        <p:nvCxnSpPr>
          <p:cNvPr id="14" name="直線接點 13"/>
          <p:cNvCxnSpPr/>
          <p:nvPr/>
        </p:nvCxnSpPr>
        <p:spPr>
          <a:xfrm>
            <a:off x="1828800" y="1943100"/>
            <a:ext cx="647700" cy="0"/>
          </a:xfrm>
          <a:prstGeom prst="line">
            <a:avLst/>
          </a:prstGeom>
          <a:ln w="152400">
            <a:solidFill>
              <a:srgbClr val="9DD2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454400" y="3200400"/>
            <a:ext cx="5105400" cy="571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3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71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049" y="0"/>
            <a:ext cx="7505701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654051" y="2334580"/>
            <a:ext cx="3210272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查看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歷次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專業職能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診斷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移至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諮詢及診斷紀錄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點選歷次診斷結果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445500" y="1598735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371550" y="1976316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2.</a:t>
            </a:r>
            <a:endParaRPr lang="zh-TW" altLang="en-US" sz="2400" dirty="0"/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7208032" y="2230707"/>
            <a:ext cx="410015" cy="305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8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76" y="329479"/>
            <a:ext cx="9980017" cy="600508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259513" y="3959436"/>
            <a:ext cx="3319954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查看歷次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專業職能診斷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結果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列診斷結果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點選專業職能診斷結果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60237" y="3776948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3.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563589" y="4668082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4.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846781" y="3822328"/>
            <a:ext cx="1716809" cy="2387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2358582" y="4992878"/>
            <a:ext cx="410015" cy="305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2199" y="857249"/>
            <a:ext cx="109892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欲申請</a:t>
            </a:r>
            <a:r>
              <a:rPr lang="zh-TW" altLang="en-US" sz="4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燕颺樂學獎勵金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的同學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核章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護照</a:t>
            </a:r>
            <a:r>
              <a:rPr lang="zh-TW" altLang="en-US" sz="4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師就處－</a:t>
            </a:r>
            <a:r>
              <a:rPr lang="en-US" altLang="zh-TW" sz="4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UCAN</a:t>
            </a:r>
            <a:r>
              <a:rPr lang="zh-TW" altLang="en-US" sz="4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施測完成</a:t>
            </a:r>
            <a:endParaRPr lang="en-US" altLang="zh-TW" sz="4400" b="1" u="sng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r>
              <a:rPr lang="zh-TW" altLang="en-US" sz="44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以上三個測驗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職業興趣探索、職場共通職能、專業職能</a:t>
            </a:r>
            <a:endParaRPr lang="en-US" altLang="zh-TW" sz="44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（未完成三個測驗無法核章！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923" y="4981574"/>
            <a:ext cx="1423681" cy="14236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9" y="479889"/>
            <a:ext cx="1609354" cy="16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登入方法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72" y="4193931"/>
            <a:ext cx="2083187" cy="20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8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00" y="241300"/>
            <a:ext cx="9728200" cy="6402107"/>
          </a:xfrm>
          <a:prstGeom prst="rect">
            <a:avLst/>
          </a:prstGeom>
        </p:spPr>
      </p:pic>
      <p:cxnSp>
        <p:nvCxnSpPr>
          <p:cNvPr id="9" name="直線單箭頭接點 8"/>
          <p:cNvCxnSpPr/>
          <p:nvPr/>
        </p:nvCxnSpPr>
        <p:spPr>
          <a:xfrm flipH="1">
            <a:off x="2022764" y="3066919"/>
            <a:ext cx="92825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2951020" y="2688426"/>
            <a:ext cx="9005453" cy="1708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第一次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1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登入說明</a:t>
            </a:r>
            <a:r>
              <a:rPr lang="en-US" altLang="zh-TW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使用電腦及手機皆可</a:t>
            </a:r>
            <a:r>
              <a:rPr lang="en-US" altLang="zh-TW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帳號：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0014+</a:t>
            </a:r>
            <a:r>
              <a:rPr lang="zh-TW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zh-TW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endParaRPr lang="en-US" altLang="zh-TW" sz="21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密碼：</a:t>
            </a:r>
            <a:r>
              <a:rPr lang="en-US" altLang="zh-TW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12345678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（大一預設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） </a:t>
            </a:r>
            <a:r>
              <a:rPr lang="en-US" altLang="zh-TW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學號（大二、大三、大四預設）</a:t>
            </a:r>
            <a:endParaRPr lang="en-US" altLang="zh-TW" sz="21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→第二次登入請用自己</a:t>
            </a:r>
            <a:r>
              <a:rPr lang="zh-TW" altLang="en-US" sz="2100" b="1" u="heavy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修改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後的密碼（</a:t>
            </a:r>
            <a:r>
              <a:rPr lang="zh-TW" altLang="en-US" sz="21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務必記住大二、大三時會再次施測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21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35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1706907" y="876626"/>
            <a:ext cx="9030366" cy="49218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第一次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後請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務必修改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4320"/>
              </a:lnSpc>
              <a:buFont typeface="+mj-lt"/>
              <a:buAutoNum type="arabicPeriod"/>
            </a:pPr>
            <a:r>
              <a:rPr lang="zh-TW" altLang="en-US" sz="2400" u="heavy" dirty="0" smtClean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密碼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en-US" sz="2400" b="1" u="heavy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務必</a:t>
            </a:r>
            <a:r>
              <a:rPr lang="zh-TW" altLang="en-US" sz="2400" b="1" u="heavy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記住修改後密碼</a:t>
            </a:r>
            <a:r>
              <a:rPr lang="zh-TW" altLang="en-US" sz="2400" b="1" u="heavy" dirty="0" smtClean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en-US" sz="2400" b="1" u="heavy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二、大三時會</a:t>
            </a:r>
            <a:r>
              <a:rPr lang="zh-TW" altLang="en-US" sz="44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再次</a:t>
            </a:r>
            <a:r>
              <a:rPr lang="zh-TW" altLang="en-US" sz="2400" b="1" u="heavy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施測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2400" u="heavy" dirty="0" smtClean="0">
              <a:uFill>
                <a:solidFill>
                  <a:srgbClr val="FF0000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4320"/>
              </a:lnSpc>
              <a:buFont typeface="+mj-lt"/>
              <a:buAutoNum type="arabicPeriod"/>
            </a:pPr>
            <a:r>
              <a:rPr lang="zh-TW" altLang="en-US" sz="2400" u="heavy" dirty="0" smtClean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個人電子信箱  </a:t>
            </a:r>
            <a:endParaRPr lang="en-US" altLang="zh-TW" sz="2400" u="heavy" dirty="0" smtClean="0">
              <a:uFill>
                <a:solidFill>
                  <a:srgbClr val="FF0000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4320"/>
              </a:lnSpc>
              <a:buFont typeface="+mj-lt"/>
              <a:buAutoNum type="arabicPeriod"/>
            </a:pPr>
            <a:r>
              <a:rPr lang="zh-TW" altLang="en-US" sz="2400" u="heavy" dirty="0" smtClean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學校所提供信箱</a:t>
            </a:r>
            <a:r>
              <a:rPr lang="zh-TW" altLang="en-US" sz="2400" dirty="0" smtClean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 smtClean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學號</a:t>
            </a:r>
            <a:r>
              <a:rPr lang="en-US" altLang="zh-TW" sz="2400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@</a:t>
            </a:r>
            <a:r>
              <a:rPr lang="en-US" altLang="zh-TW" sz="2400" dirty="0" err="1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mail.nknu.edu.tw</a:t>
            </a:r>
            <a:r>
              <a:rPr lang="en-US" altLang="zh-TW" sz="2400" dirty="0" smtClean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en-US" altLang="zh-TW" sz="2400" dirty="0">
              <a:uFill>
                <a:solidFill>
                  <a:srgbClr val="FF0000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384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sz="24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勿更改</a:t>
            </a:r>
            <a:r>
              <a:rPr lang="zh-TW" altLang="en-US" sz="2400" dirty="0" smtClean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入學時間</a:t>
            </a:r>
            <a:endParaRPr lang="en-US" altLang="zh-TW" sz="2400" dirty="0" smtClean="0">
              <a:uFill>
                <a:solidFill>
                  <a:srgbClr val="FF0000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384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請記住</a:t>
            </a:r>
            <a:r>
              <a:rPr lang="zh-TW" altLang="en-US" sz="2400" b="1" u="heavy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帳號</a:t>
            </a:r>
            <a:r>
              <a:rPr lang="zh-TW" altLang="en-US" sz="2400" u="heavy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400" b="1" u="heavy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密碼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避免未來無法登入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384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如忘記密碼請使用電腦版網頁進行忘記密碼申請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384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若為</a:t>
            </a:r>
            <a:r>
              <a:rPr lang="zh-TW" altLang="en-US" sz="2400" b="1" u="heavy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轉學生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身分，資料尚未建置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zh-TW" altLang="en-US" sz="3200" b="1" u="heavy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姓名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b="1" u="heavy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系所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b="1" u="heavy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學號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寄到就輔組信箱：</a:t>
            </a:r>
            <a:r>
              <a:rPr lang="en-US" altLang="zh-TW" sz="2400" b="1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ic@mail.nknu.edu.tw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（主旨：轉學生</a:t>
            </a:r>
            <a:r>
              <a:rPr lang="en-US" altLang="zh-TW" sz="24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UCAN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資料）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79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職業興趣</a:t>
            </a:r>
            <a:r>
              <a:rPr lang="zh-TW" altLang="en-US" dirty="0" smtClean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探索</a:t>
            </a:r>
            <a:r>
              <a:rPr lang="en-US" altLang="zh-TW" dirty="0" smtClean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施測步驟</a:t>
            </a:r>
            <a:endParaRPr lang="zh-TW" alt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60" y="426460"/>
            <a:ext cx="9693480" cy="600508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603843" y="2163451"/>
            <a:ext cx="552679" cy="611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1.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9327501" y="2469315"/>
            <a:ext cx="2723823" cy="8745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施測項目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：職業興趣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探索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職業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興趣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探索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702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2182354" y="362247"/>
            <a:ext cx="7924800" cy="6246501"/>
            <a:chOff x="2113081" y="528501"/>
            <a:chExt cx="7924800" cy="6246501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t="-1" b="1134"/>
            <a:stretch/>
          </p:blipFill>
          <p:spPr>
            <a:xfrm>
              <a:off x="2113081" y="528501"/>
              <a:ext cx="7924800" cy="5913862"/>
            </a:xfrm>
            <a:prstGeom prst="rect">
              <a:avLst/>
            </a:prstGeom>
          </p:spPr>
        </p:pic>
        <p:grpSp>
          <p:nvGrpSpPr>
            <p:cNvPr id="2" name="群組 1"/>
            <p:cNvGrpSpPr/>
            <p:nvPr/>
          </p:nvGrpSpPr>
          <p:grpSpPr>
            <a:xfrm>
              <a:off x="4243291" y="5349174"/>
              <a:ext cx="1775477" cy="1425828"/>
              <a:chOff x="5050750" y="5325001"/>
              <a:chExt cx="1833813" cy="1472676"/>
            </a:xfrm>
          </p:grpSpPr>
          <p:sp>
            <p:nvSpPr>
              <p:cNvPr id="9" name="文字方塊 8"/>
              <p:cNvSpPr txBox="1"/>
              <p:nvPr/>
            </p:nvSpPr>
            <p:spPr>
              <a:xfrm>
                <a:off x="6077489" y="5325001"/>
                <a:ext cx="4171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 smtClean="0"/>
                  <a:t>1.</a:t>
                </a:r>
                <a:endParaRPr lang="zh-TW" altLang="en-US" sz="2400" dirty="0"/>
              </a:p>
            </p:txBody>
          </p:sp>
          <p:sp>
            <p:nvSpPr>
              <p:cNvPr id="10" name="文字方塊 9"/>
              <p:cNvSpPr txBox="1"/>
              <p:nvPr/>
            </p:nvSpPr>
            <p:spPr>
              <a:xfrm>
                <a:off x="5050750" y="5672016"/>
                <a:ext cx="4171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 smtClean="0"/>
                  <a:t>2.</a:t>
                </a:r>
                <a:endParaRPr lang="zh-TW" altLang="en-US" sz="2400" dirty="0"/>
              </a:p>
            </p:txBody>
          </p:sp>
          <p:sp>
            <p:nvSpPr>
              <p:cNvPr id="11" name="文字方塊 10"/>
              <p:cNvSpPr txBox="1"/>
              <p:nvPr/>
            </p:nvSpPr>
            <p:spPr>
              <a:xfrm>
                <a:off x="6467461" y="6320843"/>
                <a:ext cx="417102" cy="476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 smtClean="0"/>
                  <a:t>3.</a:t>
                </a:r>
                <a:endParaRPr lang="zh-TW" altLang="en-US" sz="2400" dirty="0"/>
              </a:p>
            </p:txBody>
          </p:sp>
          <p:cxnSp>
            <p:nvCxnSpPr>
              <p:cNvPr id="14" name="直線單箭頭接點 13"/>
              <p:cNvCxnSpPr/>
              <p:nvPr/>
            </p:nvCxnSpPr>
            <p:spPr>
              <a:xfrm flipH="1" flipV="1">
                <a:off x="6057446" y="6406568"/>
                <a:ext cx="410015" cy="30538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3489" y="5753100"/>
                <a:ext cx="277018" cy="277018"/>
              </a:xfrm>
              <a:prstGeom prst="rect">
                <a:avLst/>
              </a:prstGeom>
            </p:spPr>
          </p:pic>
        </p:grpSp>
      </p:grpSp>
      <p:sp>
        <p:nvSpPr>
          <p:cNvPr id="8" name="文字方塊 7"/>
          <p:cNvSpPr txBox="1"/>
          <p:nvPr/>
        </p:nvSpPr>
        <p:spPr>
          <a:xfrm>
            <a:off x="8564489" y="4569180"/>
            <a:ext cx="307007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施測項目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：職業興趣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探索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請閱讀診斷同意書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勾選我已閱讀診斷同意書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點選開始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職業興趣探索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33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TM03457444[[fn=基準]]</Template>
  <TotalTime>569</TotalTime>
  <Words>708</Words>
  <Application>Microsoft Office PowerPoint</Application>
  <PresentationFormat>寬螢幕</PresentationFormat>
  <Paragraphs>122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2" baseType="lpstr">
      <vt:lpstr>新細明體</vt:lpstr>
      <vt:lpstr>標楷體</vt:lpstr>
      <vt:lpstr>Calibri</vt:lpstr>
      <vt:lpstr>Corbel</vt:lpstr>
      <vt:lpstr>Wingdings</vt:lpstr>
      <vt:lpstr>基礎</vt:lpstr>
      <vt:lpstr> UCAN 大專校院就業職能平台</vt:lpstr>
      <vt:lpstr>大專校院就業職能平台</vt:lpstr>
      <vt:lpstr>施測網站</vt:lpstr>
      <vt:lpstr>登入方法</vt:lpstr>
      <vt:lpstr>PowerPoint 簡報</vt:lpstr>
      <vt:lpstr>PowerPoint 簡報</vt:lpstr>
      <vt:lpstr>職業興趣探索 施測步驟</vt:lpstr>
      <vt:lpstr>PowerPoint 簡報</vt:lpstr>
      <vt:lpstr>PowerPoint 簡報</vt:lpstr>
      <vt:lpstr>PowerPoint 簡報</vt:lpstr>
      <vt:lpstr>職場共通職能 施測步驟</vt:lpstr>
      <vt:lpstr>PowerPoint 簡報</vt:lpstr>
      <vt:lpstr>PowerPoint 簡報</vt:lpstr>
      <vt:lpstr>PowerPoint 簡報</vt:lpstr>
      <vt:lpstr>PowerPoint 簡報</vt:lpstr>
      <vt:lpstr>專業職能 施測步驟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查看歷次施測結果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UCAN 大專校院就業職能平台</dc:title>
  <dc:creator>user</dc:creator>
  <cp:lastModifiedBy>user</cp:lastModifiedBy>
  <cp:revision>66</cp:revision>
  <cp:lastPrinted>2023-03-09T05:46:48Z</cp:lastPrinted>
  <dcterms:created xsi:type="dcterms:W3CDTF">2023-02-09T01:30:01Z</dcterms:created>
  <dcterms:modified xsi:type="dcterms:W3CDTF">2023-05-16T08:47:24Z</dcterms:modified>
</cp:coreProperties>
</file>