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7"/>
    <a:srgbClr val="F1E2D3"/>
    <a:srgbClr val="E3C7AB"/>
    <a:srgbClr val="FF7C8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83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59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65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32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43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960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88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95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42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16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6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77C66-309D-49DB-9F39-660B5DBE2F3B}" type="datetimeFigureOut">
              <a:rPr lang="zh-TW" altLang="en-US" smtClean="0"/>
              <a:t>2026/4/27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EE55F-74FC-4651-92ED-449BD92EC2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590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文字, 圖表, 螢幕擷取畫面, 美工圖案 的圖片&#10;&#10;AI 產生的內容可能不正確。">
            <a:extLst>
              <a:ext uri="{FF2B5EF4-FFF2-40B4-BE49-F238E27FC236}">
                <a16:creationId xmlns:a16="http://schemas.microsoft.com/office/drawing/2014/main" id="{7135E8D1-7DFC-C625-79EC-D1F491139D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25" y="0"/>
            <a:ext cx="4847949" cy="6858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482121AC-F2F9-4796-94B5-276233B2322D}"/>
              </a:ext>
            </a:extLst>
          </p:cNvPr>
          <p:cNvSpPr txBox="1"/>
          <p:nvPr/>
        </p:nvSpPr>
        <p:spPr>
          <a:xfrm>
            <a:off x="4258734" y="2245267"/>
            <a:ext cx="32427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EMI 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師生雙向共成長：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教師教學精進與學生高效學習</a:t>
            </a:r>
            <a:endParaRPr kumimoji="0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5A13FD1-7720-4680-B78B-39F2C40D6093}"/>
              </a:ext>
            </a:extLst>
          </p:cNvPr>
          <p:cNvSpPr txBox="1"/>
          <p:nvPr/>
        </p:nvSpPr>
        <p:spPr>
          <a:xfrm>
            <a:off x="4080934" y="3365731"/>
            <a:ext cx="4199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王一旅副教授（輔仁大學財經法律學系）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FD2298A-23A0-4D89-80D5-E929A67BDCE0}"/>
              </a:ext>
            </a:extLst>
          </p:cNvPr>
          <p:cNvSpPr txBox="1"/>
          <p:nvPr/>
        </p:nvSpPr>
        <p:spPr>
          <a:xfrm>
            <a:off x="6256866" y="4700431"/>
            <a:ext cx="2328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綜合大樓 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4213 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教室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（和平校區）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86E52B3-4F89-45F1-888C-E2323ACAE028}"/>
              </a:ext>
            </a:extLst>
          </p:cNvPr>
          <p:cNvSpPr txBox="1"/>
          <p:nvPr/>
        </p:nvSpPr>
        <p:spPr>
          <a:xfrm>
            <a:off x="3928534" y="420919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日期：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4/30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（週四）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時間：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12:10–13:30</a:t>
            </a:r>
            <a:endParaRPr kumimoji="0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735BDCF1-C419-4EE2-BC2F-096D2FD2C36F}"/>
              </a:ext>
            </a:extLst>
          </p:cNvPr>
          <p:cNvSpPr txBox="1"/>
          <p:nvPr/>
        </p:nvSpPr>
        <p:spPr>
          <a:xfrm>
            <a:off x="6485466" y="5329660"/>
            <a:ext cx="187113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5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https://meet.google.com/hhk-wxez-mvn</a:t>
            </a:r>
            <a:endParaRPr kumimoji="0" lang="zh-TW" altLang="en-US" sz="1050" b="1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093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文字, 圖表, 螢幕擷取畫面, 美工圖案 的圖片&#10;&#10;AI 產生的內容可能不正確。">
            <a:extLst>
              <a:ext uri="{FF2B5EF4-FFF2-40B4-BE49-F238E27FC236}">
                <a16:creationId xmlns:a16="http://schemas.microsoft.com/office/drawing/2014/main" id="{7135E8D1-7DFC-C625-79EC-D1F491139D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25" y="0"/>
            <a:ext cx="4847949" cy="6858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482121AC-F2F9-4796-94B5-276233B2322D}"/>
              </a:ext>
            </a:extLst>
          </p:cNvPr>
          <p:cNvSpPr txBox="1"/>
          <p:nvPr/>
        </p:nvSpPr>
        <p:spPr>
          <a:xfrm>
            <a:off x="4783667" y="2436167"/>
            <a:ext cx="32427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b="1" i="0" dirty="0">
                <a:solidFill>
                  <a:srgbClr val="22222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SQ3R </a:t>
            </a:r>
            <a:r>
              <a:rPr lang="zh-TW" altLang="en-US" sz="2400" b="1" i="0" dirty="0">
                <a:solidFill>
                  <a:srgbClr val="22222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閱讀法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5A13FD1-7720-4680-B78B-39F2C40D6093}"/>
              </a:ext>
            </a:extLst>
          </p:cNvPr>
          <p:cNvSpPr txBox="1"/>
          <p:nvPr/>
        </p:nvSpPr>
        <p:spPr>
          <a:xfrm>
            <a:off x="3945467" y="3389067"/>
            <a:ext cx="44365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許立志 助理教授（高雄師範大學地理學系）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FD2298A-23A0-4D89-80D5-E929A67BDCE0}"/>
              </a:ext>
            </a:extLst>
          </p:cNvPr>
          <p:cNvSpPr txBox="1"/>
          <p:nvPr/>
        </p:nvSpPr>
        <p:spPr>
          <a:xfrm>
            <a:off x="6256866" y="4700431"/>
            <a:ext cx="2328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文學大樓 </a:t>
            </a:r>
            <a:r>
              <a:rPr lang="en-US" altLang="zh-TW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3216 </a:t>
            </a:r>
            <a:r>
              <a:rPr lang="zh-TW" altLang="en-US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en-US" altLang="zh-TW" b="1" dirty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（和平校區）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86E52B3-4F89-45F1-888C-E2323ACAE028}"/>
              </a:ext>
            </a:extLst>
          </p:cNvPr>
          <p:cNvSpPr txBox="1"/>
          <p:nvPr/>
        </p:nvSpPr>
        <p:spPr>
          <a:xfrm>
            <a:off x="3928534" y="420919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日期：</a:t>
            </a:r>
            <a:r>
              <a:rPr lang="en-US" altLang="zh-TW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5/6</a:t>
            </a:r>
            <a:r>
              <a:rPr lang="zh-TW" altLang="en-US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（週三）</a:t>
            </a:r>
          </a:p>
          <a:p>
            <a:pPr algn="l"/>
            <a:r>
              <a:rPr lang="zh-TW" altLang="en-US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12:10–13:30</a:t>
            </a:r>
            <a:endParaRPr lang="zh-TW" altLang="en-US" b="1" dirty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735BDCF1-C419-4EE2-BC2F-096D2FD2C36F}"/>
              </a:ext>
            </a:extLst>
          </p:cNvPr>
          <p:cNvSpPr txBox="1"/>
          <p:nvPr/>
        </p:nvSpPr>
        <p:spPr>
          <a:xfrm>
            <a:off x="6485466" y="5329660"/>
            <a:ext cx="187113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b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https://meet.google.com/hhk-wxez-mvn</a:t>
            </a:r>
            <a:endParaRPr lang="zh-TW" altLang="en-US" sz="1050" b="1" dirty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551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</TotalTime>
  <Words>91</Words>
  <Application>Microsoft Office PowerPoint</Application>
  <PresentationFormat>寬螢幕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2025-10-01T03:34:12Z</dcterms:created>
  <dcterms:modified xsi:type="dcterms:W3CDTF">2026-04-27T07:08:41Z</dcterms:modified>
</cp:coreProperties>
</file>