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68" r:id="rId3"/>
    <p:sldId id="270" r:id="rId4"/>
    <p:sldId id="277" r:id="rId5"/>
    <p:sldId id="257" r:id="rId6"/>
    <p:sldId id="286" r:id="rId7"/>
    <p:sldId id="287" r:id="rId8"/>
    <p:sldId id="288" r:id="rId9"/>
    <p:sldId id="289" r:id="rId10"/>
    <p:sldId id="306" r:id="rId11"/>
    <p:sldId id="290" r:id="rId12"/>
    <p:sldId id="317" r:id="rId13"/>
    <p:sldId id="275" r:id="rId14"/>
    <p:sldId id="319" r:id="rId15"/>
    <p:sldId id="258" r:id="rId16"/>
    <p:sldId id="259" r:id="rId17"/>
    <p:sldId id="276" r:id="rId18"/>
    <p:sldId id="320" r:id="rId19"/>
    <p:sldId id="274" r:id="rId20"/>
    <p:sldId id="281" r:id="rId21"/>
    <p:sldId id="295" r:id="rId22"/>
    <p:sldId id="291" r:id="rId23"/>
    <p:sldId id="304" r:id="rId24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080B"/>
    <a:srgbClr val="EFEFEF"/>
    <a:srgbClr val="9CD1E4"/>
    <a:srgbClr val="FFFFFF"/>
    <a:srgbClr val="9DD2E4"/>
    <a:srgbClr val="A6B727"/>
    <a:srgbClr val="353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945" y="45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589B-4F23-47EB-B5E1-BBBAB82BB24D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A2B0C-9BD5-4102-8714-255270048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3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9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5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09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22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8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89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1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8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7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can.moe.edu.tw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can.moe.edu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UCAN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大專校院就業職能平台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9530" y="3869633"/>
            <a:ext cx="8767860" cy="225999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手機施測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2024.09</a:t>
            </a:r>
          </a:p>
        </p:txBody>
      </p:sp>
      <p:sp>
        <p:nvSpPr>
          <p:cNvPr id="4" name="文字方塊 3">
            <a:hlinkClick r:id="rId2"/>
          </p:cNvPr>
          <p:cNvSpPr txBox="1"/>
          <p:nvPr/>
        </p:nvSpPr>
        <p:spPr>
          <a:xfrm>
            <a:off x="538385" y="6067267"/>
            <a:ext cx="7827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網站連結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https://ucan.moe.edu.tw/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南開科技大學研究發展暨產學合作處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44" y="1007333"/>
            <a:ext cx="2809815" cy="1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89" y="5923565"/>
            <a:ext cx="2616611" cy="71864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17EBC8-51C6-54E1-3FFF-C4AAB06C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54" y="3911465"/>
            <a:ext cx="1909090" cy="190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8645360" y="5444724"/>
            <a:ext cx="1569660" cy="45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3A51536-4B60-AD09-7182-08BB49751F7C}"/>
              </a:ext>
            </a:extLst>
          </p:cNvPr>
          <p:cNvSpPr/>
          <p:nvPr/>
        </p:nvSpPr>
        <p:spPr>
          <a:xfrm>
            <a:off x="2492347" y="5567320"/>
            <a:ext cx="1003412" cy="427708"/>
          </a:xfr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A9F7DDF-217D-FFE4-B3F7-01047130A4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27"/>
          <a:stretch/>
        </p:blipFill>
        <p:spPr>
          <a:xfrm>
            <a:off x="4325527" y="466660"/>
            <a:ext cx="3540946" cy="610125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77043A-2A95-E789-8872-5FBFFEF70D3C}"/>
              </a:ext>
            </a:extLst>
          </p:cNvPr>
          <p:cNvSpPr/>
          <p:nvPr/>
        </p:nvSpPr>
        <p:spPr>
          <a:xfrm>
            <a:off x="4394953" y="5268337"/>
            <a:ext cx="1360296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2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9751249" y="3404608"/>
            <a:ext cx="226215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8C9CA1-5A87-FB69-2344-24987072DCE2}"/>
              </a:ext>
            </a:extLst>
          </p:cNvPr>
          <p:cNvSpPr/>
          <p:nvPr/>
        </p:nvSpPr>
        <p:spPr>
          <a:xfrm>
            <a:off x="2028617" y="2545492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27FF96-8FB0-88F2-605D-CF11E8A9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43"/>
          <a:stretch/>
        </p:blipFill>
        <p:spPr>
          <a:xfrm>
            <a:off x="1084416" y="100899"/>
            <a:ext cx="3855697" cy="66562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477A162-1E4B-788E-4599-A445C57462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43"/>
          <a:stretch/>
        </p:blipFill>
        <p:spPr>
          <a:xfrm>
            <a:off x="5643804" y="100899"/>
            <a:ext cx="3855697" cy="66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26DB2AC-62AF-DB7B-29B8-CE18667B8DF5}"/>
              </a:ext>
            </a:extLst>
          </p:cNvPr>
          <p:cNvSpPr/>
          <p:nvPr/>
        </p:nvSpPr>
        <p:spPr>
          <a:xfrm>
            <a:off x="7650941" y="2335427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4304590-AC9D-78AF-6864-E94D8CA574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11"/>
          <a:stretch/>
        </p:blipFill>
        <p:spPr>
          <a:xfrm>
            <a:off x="4010495" y="75673"/>
            <a:ext cx="3855697" cy="663097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052A9C-B62D-D29B-ABFB-09EFABDB4542}"/>
              </a:ext>
            </a:extLst>
          </p:cNvPr>
          <p:cNvSpPr/>
          <p:nvPr/>
        </p:nvSpPr>
        <p:spPr>
          <a:xfrm>
            <a:off x="6154856" y="1667490"/>
            <a:ext cx="1299080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80E58DC-E6E4-2EE0-ED80-9951C72FF4AF}"/>
              </a:ext>
            </a:extLst>
          </p:cNvPr>
          <p:cNvSpPr/>
          <p:nvPr/>
        </p:nvSpPr>
        <p:spPr>
          <a:xfrm>
            <a:off x="6375575" y="3086388"/>
            <a:ext cx="662151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714D2FD-305D-6A21-88D3-4A9FC8A7625B}"/>
              </a:ext>
            </a:extLst>
          </p:cNvPr>
          <p:cNvSpPr txBox="1"/>
          <p:nvPr/>
        </p:nvSpPr>
        <p:spPr>
          <a:xfrm>
            <a:off x="7275588" y="1293243"/>
            <a:ext cx="1107996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請按確認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70890" y="3362415"/>
            <a:ext cx="1107996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請按確認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94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8810955" y="3159773"/>
            <a:ext cx="3185487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施測項目：職場共通職能診斷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請點選職場共通職能診斷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8E518E2-E952-7B5F-9B41-BD1EF022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2"/>
          <a:stretch/>
        </p:blipFill>
        <p:spPr>
          <a:xfrm>
            <a:off x="1093255" y="116665"/>
            <a:ext cx="3855697" cy="6624671"/>
          </a:xfrm>
          <a:prstGeom prst="rect">
            <a:avLst/>
          </a:prstGeom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282E5D06-565A-99EA-3E1A-CDF4BCB144CF}"/>
              </a:ext>
            </a:extLst>
          </p:cNvPr>
          <p:cNvSpPr/>
          <p:nvPr/>
        </p:nvSpPr>
        <p:spPr>
          <a:xfrm>
            <a:off x="1480468" y="1983369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F4EFFD-1155-A35A-10AF-CA80A6F7C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2"/>
          <a:stretch/>
        </p:blipFill>
        <p:spPr>
          <a:xfrm>
            <a:off x="4948952" y="116665"/>
            <a:ext cx="3855697" cy="6624672"/>
          </a:xfrm>
          <a:prstGeom prst="rect">
            <a:avLst/>
          </a:prstGeom>
        </p:spPr>
      </p:pic>
      <p:sp>
        <p:nvSpPr>
          <p:cNvPr id="11" name="矩形 7">
            <a:extLst>
              <a:ext uri="{FF2B5EF4-FFF2-40B4-BE49-F238E27FC236}">
                <a16:creationId xmlns:a16="http://schemas.microsoft.com/office/drawing/2014/main" id="{A6B088C6-AF50-4D00-7020-C45E70BC66CD}"/>
              </a:ext>
            </a:extLst>
          </p:cNvPr>
          <p:cNvSpPr/>
          <p:nvPr/>
        </p:nvSpPr>
        <p:spPr>
          <a:xfrm>
            <a:off x="5339318" y="3068036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37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AF4B90D-7014-2B70-4E41-54DA90D01C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43"/>
          <a:stretch/>
        </p:blipFill>
        <p:spPr>
          <a:xfrm>
            <a:off x="182629" y="100899"/>
            <a:ext cx="3855697" cy="665620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DFB5C21-41F2-E6D6-F038-0ED2F98C51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43"/>
          <a:stretch/>
        </p:blipFill>
        <p:spPr>
          <a:xfrm>
            <a:off x="4082471" y="100898"/>
            <a:ext cx="3855697" cy="665620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6DFAADB-448B-498D-1D23-682B29C112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43"/>
          <a:stretch/>
        </p:blipFill>
        <p:spPr>
          <a:xfrm>
            <a:off x="8109530" y="100898"/>
            <a:ext cx="3855697" cy="6656202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CB660C8-A585-BD80-3486-88203E6842C2}"/>
              </a:ext>
            </a:extLst>
          </p:cNvPr>
          <p:cNvSpPr txBox="1"/>
          <p:nvPr/>
        </p:nvSpPr>
        <p:spPr>
          <a:xfrm>
            <a:off x="8277191" y="5368090"/>
            <a:ext cx="3300904" cy="1290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點選開始職場共通職能診斷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7">
            <a:extLst>
              <a:ext uri="{FF2B5EF4-FFF2-40B4-BE49-F238E27FC236}">
                <a16:creationId xmlns:a16="http://schemas.microsoft.com/office/drawing/2014/main" id="{E0979273-B426-6095-0E2C-F40CED84C8B3}"/>
              </a:ext>
            </a:extLst>
          </p:cNvPr>
          <p:cNvSpPr/>
          <p:nvPr/>
        </p:nvSpPr>
        <p:spPr>
          <a:xfrm>
            <a:off x="990074" y="5007391"/>
            <a:ext cx="2131498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E7898F48-0ACA-89CA-9012-681668B63C4B}"/>
              </a:ext>
            </a:extLst>
          </p:cNvPr>
          <p:cNvSpPr/>
          <p:nvPr/>
        </p:nvSpPr>
        <p:spPr>
          <a:xfrm>
            <a:off x="5839548" y="4773927"/>
            <a:ext cx="813500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5358FA97-B940-A2CB-AF0A-4ADCFCCA8EBF}"/>
              </a:ext>
            </a:extLst>
          </p:cNvPr>
          <p:cNvSpPr/>
          <p:nvPr/>
        </p:nvSpPr>
        <p:spPr>
          <a:xfrm>
            <a:off x="8229599" y="4597353"/>
            <a:ext cx="1465645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7AC9ECE1-042D-4CBA-BEA8-215328233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87" y="4236186"/>
            <a:ext cx="722333" cy="7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5F86E2F-66A2-6AC7-353D-181E6620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27"/>
          <a:stretch/>
        </p:blipFill>
        <p:spPr>
          <a:xfrm>
            <a:off x="4311217" y="353716"/>
            <a:ext cx="3569565" cy="615056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89CF9D1-CC80-20FD-6F6E-6D4BD95041CE}"/>
              </a:ext>
            </a:extLst>
          </p:cNvPr>
          <p:cNvSpPr txBox="1"/>
          <p:nvPr/>
        </p:nvSpPr>
        <p:spPr>
          <a:xfrm>
            <a:off x="8752971" y="2036485"/>
            <a:ext cx="2262158" cy="872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須按照題目順序作答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C733B5A3-3367-4096-358B-2EB3AD02DC86}"/>
              </a:ext>
            </a:extLst>
          </p:cNvPr>
          <p:cNvSpPr/>
          <p:nvPr/>
        </p:nvSpPr>
        <p:spPr>
          <a:xfrm>
            <a:off x="5118536" y="4698252"/>
            <a:ext cx="1954925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3202248-B626-FC61-432E-AB6D450076D9}"/>
              </a:ext>
            </a:extLst>
          </p:cNvPr>
          <p:cNvSpPr txBox="1"/>
          <p:nvPr/>
        </p:nvSpPr>
        <p:spPr>
          <a:xfrm>
            <a:off x="8099268" y="3327508"/>
            <a:ext cx="3569565" cy="1290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診斷測驗完成後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填寫專業職能養成之教學能量回饋問卷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3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9019059" y="3159773"/>
            <a:ext cx="2723823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施測項目：專業職能診斷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請點選專業職能診斷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8E518E2-E952-7B5F-9B41-BD1EF022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2"/>
          <a:stretch/>
        </p:blipFill>
        <p:spPr>
          <a:xfrm>
            <a:off x="1093255" y="116665"/>
            <a:ext cx="3855697" cy="6624671"/>
          </a:xfrm>
          <a:prstGeom prst="rect">
            <a:avLst/>
          </a:prstGeom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282E5D06-565A-99EA-3E1A-CDF4BCB144CF}"/>
              </a:ext>
            </a:extLst>
          </p:cNvPr>
          <p:cNvSpPr/>
          <p:nvPr/>
        </p:nvSpPr>
        <p:spPr>
          <a:xfrm>
            <a:off x="1480468" y="1983369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F4EFFD-1155-A35A-10AF-CA80A6F7C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2"/>
          <a:stretch/>
        </p:blipFill>
        <p:spPr>
          <a:xfrm>
            <a:off x="4948952" y="116665"/>
            <a:ext cx="3855697" cy="6624672"/>
          </a:xfrm>
          <a:prstGeom prst="rect">
            <a:avLst/>
          </a:prstGeom>
        </p:spPr>
      </p:pic>
      <p:sp>
        <p:nvSpPr>
          <p:cNvPr id="11" name="矩形 7">
            <a:extLst>
              <a:ext uri="{FF2B5EF4-FFF2-40B4-BE49-F238E27FC236}">
                <a16:creationId xmlns:a16="http://schemas.microsoft.com/office/drawing/2014/main" id="{A6B088C6-AF50-4D00-7020-C45E70BC66CD}"/>
              </a:ext>
            </a:extLst>
          </p:cNvPr>
          <p:cNvSpPr/>
          <p:nvPr/>
        </p:nvSpPr>
        <p:spPr>
          <a:xfrm>
            <a:off x="5336165" y="3567443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647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2E964B3C-87AF-CD39-566C-2772EC7E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18"/>
          <a:stretch/>
        </p:blipFill>
        <p:spPr>
          <a:xfrm>
            <a:off x="333978" y="271167"/>
            <a:ext cx="3668864" cy="631566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E7E1200-BEF8-972D-3619-CD878408F0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18"/>
          <a:stretch/>
        </p:blipFill>
        <p:spPr>
          <a:xfrm>
            <a:off x="4207680" y="271167"/>
            <a:ext cx="3668864" cy="631566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87D1A1A-68F1-0511-6FE7-3F6877BE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35"/>
          <a:stretch/>
        </p:blipFill>
        <p:spPr>
          <a:xfrm>
            <a:off x="8144445" y="271167"/>
            <a:ext cx="3661906" cy="6315665"/>
          </a:xfrm>
          <a:prstGeom prst="rect">
            <a:avLst/>
          </a:prstGeom>
        </p:spPr>
      </p:pic>
      <p:sp>
        <p:nvSpPr>
          <p:cNvPr id="18" name="矩形 7">
            <a:extLst>
              <a:ext uri="{FF2B5EF4-FFF2-40B4-BE49-F238E27FC236}">
                <a16:creationId xmlns:a16="http://schemas.microsoft.com/office/drawing/2014/main" id="{496ADDB2-2013-A80E-1972-944122C359C6}"/>
              </a:ext>
            </a:extLst>
          </p:cNvPr>
          <p:cNvSpPr/>
          <p:nvPr/>
        </p:nvSpPr>
        <p:spPr>
          <a:xfrm>
            <a:off x="1076871" y="4840081"/>
            <a:ext cx="2183438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FAEF8B26-09DF-BB56-77C9-A0CDB8A51877}"/>
              </a:ext>
            </a:extLst>
          </p:cNvPr>
          <p:cNvSpPr/>
          <p:nvPr/>
        </p:nvSpPr>
        <p:spPr>
          <a:xfrm>
            <a:off x="5860169" y="4707650"/>
            <a:ext cx="832297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A77F7747-A5A3-D913-9812-40F18F1173EB}"/>
              </a:ext>
            </a:extLst>
          </p:cNvPr>
          <p:cNvSpPr/>
          <p:nvPr/>
        </p:nvSpPr>
        <p:spPr>
          <a:xfrm>
            <a:off x="8144445" y="4707650"/>
            <a:ext cx="1579726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43C1B07-178A-5CB2-E8A2-4B0622F0B6AB}"/>
              </a:ext>
            </a:extLst>
          </p:cNvPr>
          <p:cNvSpPr txBox="1"/>
          <p:nvPr/>
        </p:nvSpPr>
        <p:spPr>
          <a:xfrm>
            <a:off x="8394314" y="5296735"/>
            <a:ext cx="3070071" cy="1290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請閱讀測驗同意書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勾選我已閱讀測驗同意書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點選開始專業職能診斷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187CC509-E5FC-D695-CA35-79FD4D635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86" y="4059612"/>
            <a:ext cx="722333" cy="7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大專校院就業職能平台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3052" y="1955800"/>
            <a:ext cx="9872871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為有效協助學生瞭解自己的職涯發展方向，能更有目標、動機的加強其職場就業相關職能。</a:t>
            </a:r>
          </a:p>
        </p:txBody>
      </p:sp>
      <p:pic>
        <p:nvPicPr>
          <p:cNvPr id="2050" name="Picture 2" descr="職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83" y="2702608"/>
            <a:ext cx="9331494" cy="37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8959C20-5379-16CF-DC8F-98248DDD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87"/>
          <a:stretch/>
        </p:blipFill>
        <p:spPr>
          <a:xfrm>
            <a:off x="8101895" y="274320"/>
            <a:ext cx="3679184" cy="630936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F0EC2B9-8970-EBFC-ED12-22BF3AA434BE}"/>
              </a:ext>
            </a:extLst>
          </p:cNvPr>
          <p:cNvSpPr txBox="1"/>
          <p:nvPr/>
        </p:nvSpPr>
        <p:spPr>
          <a:xfrm>
            <a:off x="4157007" y="1923348"/>
            <a:ext cx="3877985" cy="17055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請從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選擇目前系所相關職涯類型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→請選擇與自己系所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相關的就業類型</a:t>
            </a:r>
            <a:endParaRPr lang="en-US" altLang="zh-TW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選擇系所相關就業途徑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83E4265-917A-7ECB-6300-913C5AAF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27"/>
          <a:stretch/>
        </p:blipFill>
        <p:spPr>
          <a:xfrm>
            <a:off x="280804" y="274320"/>
            <a:ext cx="3693857" cy="6364729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0EAC976-DDAC-0A72-5859-3E959F2ED4C5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1828800" y="2617076"/>
            <a:ext cx="2328207" cy="1590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A3068BB4-E329-CFC9-79F9-2E8E0A418DE6}"/>
              </a:ext>
            </a:extLst>
          </p:cNvPr>
          <p:cNvSpPr/>
          <p:nvPr/>
        </p:nvSpPr>
        <p:spPr>
          <a:xfrm>
            <a:off x="547443" y="3177352"/>
            <a:ext cx="3078626" cy="589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8ED4415-48A7-ACD6-CF84-86C9259FAF99}"/>
              </a:ext>
            </a:extLst>
          </p:cNvPr>
          <p:cNvSpPr/>
          <p:nvPr/>
        </p:nvSpPr>
        <p:spPr>
          <a:xfrm>
            <a:off x="547443" y="4029666"/>
            <a:ext cx="3147994" cy="589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21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082243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查看歷次施測結果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1D62A71-9ED3-6E0B-4F5E-682888C7C2A3}"/>
              </a:ext>
            </a:extLst>
          </p:cNvPr>
          <p:cNvSpPr/>
          <p:nvPr/>
        </p:nvSpPr>
        <p:spPr>
          <a:xfrm>
            <a:off x="9817768" y="1407695"/>
            <a:ext cx="1412996" cy="1383632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01F436-5C63-5F16-1744-B77C81F9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18"/>
          <a:stretch/>
        </p:blipFill>
        <p:spPr>
          <a:xfrm>
            <a:off x="6647451" y="372066"/>
            <a:ext cx="3551637" cy="6113868"/>
          </a:xfrm>
          <a:prstGeom prst="rect">
            <a:avLst/>
          </a:prstGeom>
        </p:spPr>
      </p:pic>
      <p:sp>
        <p:nvSpPr>
          <p:cNvPr id="7" name="矩形 7">
            <a:extLst>
              <a:ext uri="{FF2B5EF4-FFF2-40B4-BE49-F238E27FC236}">
                <a16:creationId xmlns:a16="http://schemas.microsoft.com/office/drawing/2014/main" id="{2B0B6453-4F64-69F9-6DB9-22A64266EEC3}"/>
              </a:ext>
            </a:extLst>
          </p:cNvPr>
          <p:cNvSpPr/>
          <p:nvPr/>
        </p:nvSpPr>
        <p:spPr>
          <a:xfrm>
            <a:off x="7202726" y="3055340"/>
            <a:ext cx="2666530" cy="469831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83B310-FF55-A43E-5732-D25E03A6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2"/>
          <a:stretch/>
        </p:blipFill>
        <p:spPr>
          <a:xfrm>
            <a:off x="2322744" y="372065"/>
            <a:ext cx="3551636" cy="6102249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7B67A55B-9908-90E7-46FF-35BF47A9F6EC}"/>
              </a:ext>
            </a:extLst>
          </p:cNvPr>
          <p:cNvSpPr/>
          <p:nvPr/>
        </p:nvSpPr>
        <p:spPr>
          <a:xfrm>
            <a:off x="2405896" y="2557863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8F3EC1EF-B4EB-9DBD-959D-4897BFCADA51}"/>
              </a:ext>
            </a:extLst>
          </p:cNvPr>
          <p:cNvSpPr/>
          <p:nvPr/>
        </p:nvSpPr>
        <p:spPr>
          <a:xfrm>
            <a:off x="7231424" y="3651294"/>
            <a:ext cx="2666530" cy="423253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3" name="矩形 7">
            <a:extLst>
              <a:ext uri="{FF2B5EF4-FFF2-40B4-BE49-F238E27FC236}">
                <a16:creationId xmlns:a16="http://schemas.microsoft.com/office/drawing/2014/main" id="{99BE8AA2-EADE-A8D3-84E7-3B65AE4E10C8}"/>
              </a:ext>
            </a:extLst>
          </p:cNvPr>
          <p:cNvSpPr/>
          <p:nvPr/>
        </p:nvSpPr>
        <p:spPr>
          <a:xfrm>
            <a:off x="7221644" y="4179817"/>
            <a:ext cx="2666530" cy="423253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07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2199" y="857249"/>
            <a:ext cx="109892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欲申請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燕颺樂學獎勵金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核章學習護照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師就處－</a:t>
            </a:r>
            <a:r>
              <a:rPr lang="en-US" altLang="zh-TW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施測完成</a:t>
            </a:r>
            <a:endParaRPr lang="en-US" altLang="zh-TW" sz="4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en-US" sz="4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以上三個測驗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職業興趣探索、職場共通職能、專業職能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（未完成三個測驗無法核章！！）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23" y="4981574"/>
            <a:ext cx="1423681" cy="14236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9" y="479889"/>
            <a:ext cx="1609354" cy="16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3000" y="1773621"/>
            <a:ext cx="9872871" cy="4038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網站連結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https://ucan.moe.edu.tw/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6A185A-C7D6-8CE7-452F-0FEBD70D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C9CCC80-7A96-41CB-8626-BBA75D23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AD7A7A-010A-4015-B647-7A27BB53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9980" y="3895344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600" b="1"/>
              <a:t>登入方法</a:t>
            </a:r>
            <a:endParaRPr lang="en-US" altLang="zh-TW" sz="66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01C26-2AB2-6328-7526-CB253642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633" y="838090"/>
            <a:ext cx="2796733" cy="2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DFCDD7A1-58E6-7EFE-E791-6814F5EA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2"/>
          <a:stretch/>
        </p:blipFill>
        <p:spPr>
          <a:xfrm>
            <a:off x="8138914" y="116665"/>
            <a:ext cx="3855696" cy="662467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7C2DC40-7B84-784F-5A7D-51312DCB5E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2"/>
          <a:stretch/>
        </p:blipFill>
        <p:spPr>
          <a:xfrm>
            <a:off x="104866" y="116665"/>
            <a:ext cx="3855697" cy="66246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09922CA-C5E0-11BC-5148-1CC437FA7F3E}"/>
              </a:ext>
            </a:extLst>
          </p:cNvPr>
          <p:cNvSpPr/>
          <p:nvPr/>
        </p:nvSpPr>
        <p:spPr>
          <a:xfrm>
            <a:off x="2934668" y="274387"/>
            <a:ext cx="914399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494BADA-2EC8-4BF1-4165-22CE8F7C6B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02"/>
          <a:stretch/>
        </p:blipFill>
        <p:spPr>
          <a:xfrm>
            <a:off x="4168151" y="116665"/>
            <a:ext cx="3855697" cy="6624671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40A40EFE-5DF6-58F6-74CD-9BDE0F5256C1}"/>
              </a:ext>
            </a:extLst>
          </p:cNvPr>
          <p:cNvSpPr/>
          <p:nvPr/>
        </p:nvSpPr>
        <p:spPr>
          <a:xfrm>
            <a:off x="4599506" y="5103325"/>
            <a:ext cx="914399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FEB67EA-A74F-A3FF-6CB4-260C192BD1A3}"/>
              </a:ext>
            </a:extLst>
          </p:cNvPr>
          <p:cNvSpPr txBox="1"/>
          <p:nvPr/>
        </p:nvSpPr>
        <p:spPr>
          <a:xfrm>
            <a:off x="78525" y="4106959"/>
            <a:ext cx="4305303" cy="2265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第一次登入：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登入說明（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使用電腦或手機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0014+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密碼：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12345678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（大一</a:t>
            </a:r>
            <a:r>
              <a:rPr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預設）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（第二次登入請用自己</a:t>
            </a:r>
            <a:r>
              <a:rPr lang="zh-TW" altLang="en-US" sz="1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後的密碼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務必記得密碼，大二、大三會再次施測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副標題 2">
            <a:extLst>
              <a:ext uri="{FF2B5EF4-FFF2-40B4-BE49-F238E27FC236}">
                <a16:creationId xmlns:a16="http://schemas.microsoft.com/office/drawing/2014/main" id="{9454B8E0-DF6B-9D25-0934-804F22D41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3514" y="248107"/>
            <a:ext cx="611154" cy="519487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</a:p>
        </p:txBody>
      </p:sp>
      <p:sp>
        <p:nvSpPr>
          <p:cNvPr id="18" name="副標題 2">
            <a:extLst>
              <a:ext uri="{FF2B5EF4-FFF2-40B4-BE49-F238E27FC236}">
                <a16:creationId xmlns:a16="http://schemas.microsoft.com/office/drawing/2014/main" id="{31B68B07-6079-FF08-D453-DA33B266816E}"/>
              </a:ext>
            </a:extLst>
          </p:cNvPr>
          <p:cNvSpPr txBox="1">
            <a:spLocks/>
          </p:cNvSpPr>
          <p:nvPr/>
        </p:nvSpPr>
        <p:spPr>
          <a:xfrm>
            <a:off x="5592684" y="5103325"/>
            <a:ext cx="611154" cy="51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493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706907" y="876626"/>
            <a:ext cx="9030366" cy="48735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第一次登入後請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務必修改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記住修改後密碼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大二、大三時會</a:t>
            </a:r>
            <a:r>
              <a:rPr lang="zh-TW" altLang="en-US" sz="4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再次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施測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u="heavy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學校所提供信箱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en-US" altLang="zh-TW" sz="240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@mail.nknu.edu.tw)</a:t>
            </a: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電子信箱  </a:t>
            </a:r>
            <a:endParaRPr lang="en-US" altLang="zh-TW" sz="2400" u="heavy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勿更改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入學時間</a:t>
            </a:r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請記住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避免未來無法登入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如忘記密碼請使用電腦版網頁進行忘記密碼申請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若為</a:t>
            </a:r>
            <a:r>
              <a:rPr lang="zh-TW" altLang="en-US" sz="2400" b="1" u="heavy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轉學生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身分，資料尚未建置請將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系所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寄到就輔組信箱：</a:t>
            </a:r>
            <a:r>
              <a:rPr lang="en-US" altLang="zh-TW" sz="2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ic@mail.nknu.edu.tw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（主旨：轉學生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資料）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9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8810955" y="3159773"/>
            <a:ext cx="2723823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請點選職業興趣探索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8E518E2-E952-7B5F-9B41-BD1EF022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2"/>
          <a:stretch/>
        </p:blipFill>
        <p:spPr>
          <a:xfrm>
            <a:off x="1093255" y="116665"/>
            <a:ext cx="3855697" cy="6624671"/>
          </a:xfrm>
          <a:prstGeom prst="rect">
            <a:avLst/>
          </a:prstGeom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282E5D06-565A-99EA-3E1A-CDF4BCB144CF}"/>
              </a:ext>
            </a:extLst>
          </p:cNvPr>
          <p:cNvSpPr/>
          <p:nvPr/>
        </p:nvSpPr>
        <p:spPr>
          <a:xfrm>
            <a:off x="1480468" y="1983369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F4EFFD-1155-A35A-10AF-CA80A6F7C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2"/>
          <a:stretch/>
        </p:blipFill>
        <p:spPr>
          <a:xfrm>
            <a:off x="4948952" y="116665"/>
            <a:ext cx="3855697" cy="6624672"/>
          </a:xfrm>
          <a:prstGeom prst="rect">
            <a:avLst/>
          </a:prstGeom>
        </p:spPr>
      </p:pic>
      <p:sp>
        <p:nvSpPr>
          <p:cNvPr id="11" name="矩形 7">
            <a:extLst>
              <a:ext uri="{FF2B5EF4-FFF2-40B4-BE49-F238E27FC236}">
                <a16:creationId xmlns:a16="http://schemas.microsoft.com/office/drawing/2014/main" id="{A6B088C6-AF50-4D00-7020-C45E70BC66CD}"/>
              </a:ext>
            </a:extLst>
          </p:cNvPr>
          <p:cNvSpPr/>
          <p:nvPr/>
        </p:nvSpPr>
        <p:spPr>
          <a:xfrm>
            <a:off x="5336165" y="2513090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470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8186859" y="2902212"/>
            <a:ext cx="3070071" cy="2536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確認基本資料是否正確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點選確定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82204-7DC9-E117-1A20-CE2DCE5B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2"/>
          <a:stretch/>
        </p:blipFill>
        <p:spPr>
          <a:xfrm>
            <a:off x="447878" y="315310"/>
            <a:ext cx="3624465" cy="622737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82BAD31-8675-DABB-B6F5-0F214C5716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4"/>
          <a:stretch/>
        </p:blipFill>
        <p:spPr>
          <a:xfrm>
            <a:off x="4149232" y="315310"/>
            <a:ext cx="3624465" cy="622145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8DFCEFE-7A51-4D7F-9A9F-883C2356E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47" y="4400944"/>
            <a:ext cx="268206" cy="26820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F8B3A39B-46AC-B05A-471E-368FF7B5088F}"/>
              </a:ext>
            </a:extLst>
          </p:cNvPr>
          <p:cNvSpPr/>
          <p:nvPr/>
        </p:nvSpPr>
        <p:spPr>
          <a:xfrm>
            <a:off x="4926261" y="4849666"/>
            <a:ext cx="2086241" cy="460353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82612165-1ED3-E6C7-AE27-BBBAF181DCB8}"/>
              </a:ext>
            </a:extLst>
          </p:cNvPr>
          <p:cNvSpPr/>
          <p:nvPr/>
        </p:nvSpPr>
        <p:spPr>
          <a:xfrm>
            <a:off x="2673832" y="4167480"/>
            <a:ext cx="599089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6C0C263-0838-170D-B71F-0CAA537FD233}"/>
              </a:ext>
            </a:extLst>
          </p:cNvPr>
          <p:cNvSpPr/>
          <p:nvPr/>
        </p:nvSpPr>
        <p:spPr>
          <a:xfrm>
            <a:off x="681070" y="1658532"/>
            <a:ext cx="478889" cy="25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F258C53-F799-6C3B-DECC-0A7010888A98}"/>
              </a:ext>
            </a:extLst>
          </p:cNvPr>
          <p:cNvSpPr/>
          <p:nvPr/>
        </p:nvSpPr>
        <p:spPr>
          <a:xfrm>
            <a:off x="1658532" y="2125191"/>
            <a:ext cx="478889" cy="25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44839E8-78D5-C6E0-CC44-6AFEC49EC94C}"/>
              </a:ext>
            </a:extLst>
          </p:cNvPr>
          <p:cNvSpPr/>
          <p:nvPr/>
        </p:nvSpPr>
        <p:spPr>
          <a:xfrm>
            <a:off x="1336916" y="2818873"/>
            <a:ext cx="1261241" cy="25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0767DFE-2A57-6B63-A501-B53B1A08C5AB}"/>
              </a:ext>
            </a:extLst>
          </p:cNvPr>
          <p:cNvSpPr/>
          <p:nvPr/>
        </p:nvSpPr>
        <p:spPr>
          <a:xfrm>
            <a:off x="1336915" y="3077429"/>
            <a:ext cx="1261241" cy="25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33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基礎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848</TotalTime>
  <Words>503</Words>
  <Application>Microsoft Office PowerPoint</Application>
  <PresentationFormat>寬螢幕</PresentationFormat>
  <Paragraphs>68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標楷體</vt:lpstr>
      <vt:lpstr>Calibri</vt:lpstr>
      <vt:lpstr>Corbel</vt:lpstr>
      <vt:lpstr>Wingdings</vt:lpstr>
      <vt:lpstr>基礎</vt:lpstr>
      <vt:lpstr> UCAN 大專校院就業職能平台</vt:lpstr>
      <vt:lpstr>大專校院就業職能平台</vt:lpstr>
      <vt:lpstr>施測網站</vt:lpstr>
      <vt:lpstr>登入方法</vt:lpstr>
      <vt:lpstr>PowerPoint 簡報</vt:lpstr>
      <vt:lpstr>PowerPoint 簡報</vt:lpstr>
      <vt:lpstr>職業興趣探索 施測步驟</vt:lpstr>
      <vt:lpstr>PowerPoint 簡報</vt:lpstr>
      <vt:lpstr>PowerPoint 簡報</vt:lpstr>
      <vt:lpstr>PowerPoint 簡報</vt:lpstr>
      <vt:lpstr>PowerPoint 簡報</vt:lpstr>
      <vt:lpstr>PowerPoint 簡報</vt:lpstr>
      <vt:lpstr>職場共通職能 施測步驟</vt:lpstr>
      <vt:lpstr>PowerPoint 簡報</vt:lpstr>
      <vt:lpstr>PowerPoint 簡報</vt:lpstr>
      <vt:lpstr>PowerPoint 簡報</vt:lpstr>
      <vt:lpstr>專業職能 施測步驟</vt:lpstr>
      <vt:lpstr>PowerPoint 簡報</vt:lpstr>
      <vt:lpstr>PowerPoint 簡報</vt:lpstr>
      <vt:lpstr>PowerPoint 簡報</vt:lpstr>
      <vt:lpstr>查看歷次施測結果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UCAN 大專校院就業職能平台</dc:title>
  <dc:creator>user</dc:creator>
  <cp:lastModifiedBy>A7210283</cp:lastModifiedBy>
  <cp:revision>95</cp:revision>
  <cp:lastPrinted>2023-03-09T05:46:48Z</cp:lastPrinted>
  <dcterms:created xsi:type="dcterms:W3CDTF">2023-02-09T01:30:01Z</dcterms:created>
  <dcterms:modified xsi:type="dcterms:W3CDTF">2024-09-19T15:39:08Z</dcterms:modified>
</cp:coreProperties>
</file>